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0B12-CA3D-491A-8388-9A549D2DA33F}" type="datetimeFigureOut">
              <a:rPr lang="es-MX" smtClean="0"/>
              <a:t>30/04/2024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DC46-B2A6-4709-AC41-B3030ABA7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7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60B12-CA3D-491A-8388-9A549D2DA33F}" type="datetimeFigureOut">
              <a:rPr lang="es-MX" smtClean="0"/>
              <a:t>30/04/2024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7DC46-B2A6-4709-AC41-B3030ABA7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709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280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UNIVERSIDAD NACIONAL AUTÓNOMA DE MÉXICO</a:t>
            </a:r>
            <a:r>
              <a:rPr lang="es-MX" sz="2800" smtClean="0">
                <a:solidFill>
                  <a:schemeClr val="tx1"/>
                </a:solidFill>
              </a:rPr>
              <a:t/>
            </a:r>
            <a:br>
              <a:rPr lang="es-MX" sz="2800" smtClean="0">
                <a:solidFill>
                  <a:schemeClr val="tx1"/>
                </a:solidFill>
              </a:rPr>
            </a:br>
            <a:r>
              <a:rPr lang="es-MX" sz="280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  </a:t>
            </a:r>
            <a:r>
              <a:rPr lang="es-MX" sz="2800" smtClean="0">
                <a:solidFill>
                  <a:schemeClr val="tx1"/>
                </a:solidFill>
              </a:rPr>
              <a:t/>
            </a:r>
            <a:br>
              <a:rPr lang="es-MX" sz="2800" smtClean="0">
                <a:solidFill>
                  <a:schemeClr val="tx1"/>
                </a:solidFill>
              </a:rPr>
            </a:br>
            <a:r>
              <a:rPr lang="es-MX" sz="280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DIRECCIÓN GENERAL DE PROVEEDURÍA</a:t>
            </a:r>
            <a:r>
              <a:rPr lang="es-MX" sz="2800" smtClean="0">
                <a:solidFill>
                  <a:schemeClr val="tx1"/>
                </a:solidFill>
              </a:rPr>
              <a:t/>
            </a:r>
            <a:br>
              <a:rPr lang="es-MX" sz="2800" smtClean="0">
                <a:solidFill>
                  <a:schemeClr val="tx1"/>
                </a:solidFill>
              </a:rPr>
            </a:br>
            <a:r>
              <a:rPr lang="es-MX" sz="280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es-MX" sz="2800" smtClean="0">
                <a:solidFill>
                  <a:schemeClr val="tx1"/>
                </a:solidFill>
              </a:rPr>
              <a:t/>
            </a:r>
            <a:br>
              <a:rPr lang="es-MX" sz="2800" smtClean="0">
                <a:solidFill>
                  <a:schemeClr val="tx1"/>
                </a:solidFill>
              </a:rPr>
            </a:br>
            <a:r>
              <a:rPr lang="es-MX" sz="2800" smtClean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UNIDAD ADMINISTRATIVA</a:t>
            </a:r>
            <a:r>
              <a:rPr lang="es-MX" sz="2800" smtClean="0">
                <a:solidFill>
                  <a:schemeClr val="tx1"/>
                </a:solidFill>
              </a:rPr>
              <a:t/>
            </a:r>
            <a:br>
              <a:rPr lang="es-MX" sz="2800" smtClean="0">
                <a:solidFill>
                  <a:schemeClr val="tx1"/>
                </a:solidFill>
              </a:rPr>
            </a:br>
            <a:r>
              <a:rPr lang="es-MX" sz="2800" smtClean="0">
                <a:solidFill>
                  <a:schemeClr val="tx1"/>
                </a:solidFill>
              </a:rPr>
              <a:t/>
            </a:r>
            <a:br>
              <a:rPr lang="es-MX" sz="2800" smtClean="0">
                <a:solidFill>
                  <a:schemeClr val="tx1"/>
                </a:solidFill>
              </a:rPr>
            </a:br>
            <a:r>
              <a:rPr lang="es-MX" sz="2800" b="1" smtClean="0">
                <a:solidFill>
                  <a:schemeClr val="tx1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 </a:t>
            </a:r>
            <a:r>
              <a:rPr lang="es-MX" sz="2800" smtClean="0">
                <a:solidFill>
                  <a:schemeClr val="tx1"/>
                </a:solidFill>
              </a:rPr>
              <a:t> </a:t>
            </a:r>
            <a:br>
              <a:rPr lang="es-MX" sz="2800" smtClean="0">
                <a:solidFill>
                  <a:schemeClr val="tx1"/>
                </a:solidFill>
              </a:rPr>
            </a:br>
            <a:r>
              <a:rPr lang="es-MX" sz="2800" smtClean="0">
                <a:solidFill>
                  <a:schemeClr val="tx1"/>
                </a:solidFill>
                <a:effectLst>
                  <a:reflection blurRad="6350" stA="53000" endA="300" endPos="35500" dir="5400000" sy="-90000" algn="bl"/>
                </a:effectLst>
              </a:rPr>
              <a:t>CATÁLOGOS DE SERVICIOS</a:t>
            </a:r>
            <a:br>
              <a:rPr lang="es-MX" sz="2800" smtClean="0">
                <a:solidFill>
                  <a:schemeClr val="tx1"/>
                </a:solidFill>
                <a:effectLst>
                  <a:reflection blurRad="6350" stA="53000" endA="300" endPos="35500" dir="5400000" sy="-90000" algn="bl"/>
                </a:effectLst>
              </a:rPr>
            </a:br>
            <a:r>
              <a:rPr lang="es-MX" sz="2800" smtClean="0">
                <a:solidFill>
                  <a:schemeClr val="tx1"/>
                </a:solidFill>
                <a:effectLst>
                  <a:reflection blurRad="6350" stA="53000" endA="300" endPos="35500" dir="5400000" sy="-90000" algn="bl"/>
                </a:effectLst>
              </a:rPr>
              <a:t/>
            </a:r>
            <a:br>
              <a:rPr lang="es-MX" sz="2800" smtClean="0">
                <a:solidFill>
                  <a:schemeClr val="tx1"/>
                </a:solidFill>
                <a:effectLst>
                  <a:reflection blurRad="6350" stA="53000" endA="300" endPos="35500" dir="5400000" sy="-90000" algn="bl"/>
                </a:effectLst>
              </a:rPr>
            </a:br>
            <a:r>
              <a:rPr lang="es-MX" sz="2800" smtClean="0">
                <a:solidFill>
                  <a:schemeClr val="tx1"/>
                </a:solidFill>
              </a:rPr>
              <a:t/>
            </a:r>
            <a:br>
              <a:rPr lang="es-MX" sz="2800" smtClean="0">
                <a:solidFill>
                  <a:schemeClr val="tx1"/>
                </a:solidFill>
              </a:rPr>
            </a:br>
            <a:r>
              <a:rPr lang="es-MX" sz="2800" smtClean="0">
                <a:solidFill>
                  <a:schemeClr val="tx1"/>
                </a:solidFill>
                <a:effectLst>
                  <a:reflection blurRad="6350" stA="53000" endA="300" endPos="35500" dir="5400000" sy="-90000" algn="bl"/>
                </a:effectLst>
              </a:rPr>
              <a:t>  </a:t>
            </a:r>
            <a:r>
              <a:rPr lang="es-MX" sz="2800" smtClean="0">
                <a:solidFill>
                  <a:schemeClr val="tx1"/>
                </a:solidFill>
              </a:rPr>
              <a:t> </a:t>
            </a:r>
            <a:r>
              <a:rPr lang="es-MX" sz="2000" smtClean="0">
                <a:solidFill>
                  <a:schemeClr val="tx1"/>
                </a:solidFill>
              </a:rPr>
              <a:t>SISTEMA DE GESTIÓN DE LA CALIDAD</a:t>
            </a:r>
            <a:br>
              <a:rPr lang="es-MX" sz="2000" smtClean="0">
                <a:solidFill>
                  <a:schemeClr val="tx1"/>
                </a:solidFill>
              </a:rPr>
            </a:br>
            <a:r>
              <a:rPr lang="es-MX" sz="2000" smtClean="0">
                <a:solidFill>
                  <a:schemeClr val="tx1"/>
                </a:solidFill>
              </a:rPr>
              <a:t> ISO 9001:2015 </a:t>
            </a:r>
            <a:br>
              <a:rPr lang="es-MX" sz="2000" smtClean="0">
                <a:solidFill>
                  <a:schemeClr val="tx1"/>
                </a:solidFill>
              </a:rPr>
            </a:br>
            <a:endParaRPr lang="es-MX" sz="2000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12701"/>
      </p:ext>
    </p:extLst>
  </p:cSld>
  <p:clrMapOvr>
    <a:masterClrMapping/>
  </p:clrMapOvr>
  <p:transition advClick="0" advTm="19198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0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PROCESO DE </a:t>
            </a:r>
            <a:br>
              <a:rPr lang="es-MX" sz="40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es-MX" sz="40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BIENES Y SUMINISTROS</a:t>
            </a:r>
            <a:endParaRPr lang="es-MX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62567"/>
      </p:ext>
    </p:extLst>
  </p:cSld>
  <p:clrMapOvr>
    <a:masterClrMapping/>
  </p:clrMapOvr>
  <p:transition advClick="0" advTm="1769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>
                <a:solidFill>
                  <a:schemeClr val="tx1"/>
                </a:solidFill>
              </a:rPr>
              <a:t>SERVICIOS</a:t>
            </a:r>
            <a:endParaRPr lang="es-MX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95830"/>
      </p:ext>
    </p:extLst>
  </p:cSld>
  <p:clrMapOvr>
    <a:masterClrMapping/>
  </p:clrMapOvr>
  <p:transition advClick="0" advTm="1372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95338"/>
      </p:ext>
    </p:extLst>
  </p:cSld>
  <p:clrMapOvr>
    <a:masterClrMapping/>
  </p:clrMapOvr>
  <p:transition advClick="0" advTm="1709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4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PROCESO DE </a:t>
            </a:r>
            <a:r>
              <a:rPr lang="es-MX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/>
            </a:r>
            <a:br>
              <a:rPr lang="es-MX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es-MX" sz="44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SERVICIOS GENERALES</a:t>
            </a:r>
            <a:endParaRPr lang="es-MX" sz="4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98604"/>
      </p:ext>
    </p:extLst>
  </p:cSld>
  <p:clrMapOvr>
    <a:masterClrMapping/>
  </p:clrMapOvr>
  <p:transition advClick="0" advTm="1541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>
                <a:solidFill>
                  <a:schemeClr val="tx1"/>
                </a:solidFill>
              </a:rPr>
              <a:t>SERVICIOS</a:t>
            </a:r>
            <a:endParaRPr lang="es-MX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09804"/>
      </p:ext>
    </p:extLst>
  </p:cSld>
  <p:clrMapOvr>
    <a:masterClrMapping/>
  </p:clrMapOvr>
  <p:transition advClick="0" advTm="2142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57392"/>
      </p:ext>
    </p:extLst>
  </p:cSld>
  <p:clrMapOvr>
    <a:masterClrMapping/>
  </p:clrMapOvr>
  <p:transition advClick="0" advTm="1658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79785"/>
      </p:ext>
    </p:extLst>
  </p:cSld>
  <p:clrMapOvr>
    <a:masterClrMapping/>
  </p:clrMapOvr>
  <p:transition advClick="0" advTm="2781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smtClean="0">
                <a:solidFill>
                  <a:schemeClr val="tx1"/>
                </a:solidFill>
              </a:rPr>
              <a:t>FORMATOS VIGENTES</a:t>
            </a:r>
            <a:endParaRPr lang="es-MX" sz="3200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54924"/>
      </p:ext>
    </p:extLst>
  </p:cSld>
  <p:clrMapOvr>
    <a:masterClrMapping/>
  </p:clrMapOvr>
  <p:transition advClick="0" advTm="2298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600" smtClean="0">
                <a:solidFill>
                  <a:schemeClr val="tx1"/>
                </a:solidFill>
              </a:rPr>
              <a:t>POLITICA DE CALIDAD</a:t>
            </a:r>
            <a:endParaRPr lang="es-MX" sz="2600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85964"/>
      </p:ext>
    </p:extLst>
  </p:cSld>
  <p:clrMapOvr>
    <a:masterClrMapping/>
  </p:clrMapOvr>
  <p:transition advClick="0" advTm="3064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4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PROCESO DE PERSONAL</a:t>
            </a:r>
            <a:r>
              <a:rPr lang="es-MX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/>
            </a:r>
            <a:br>
              <a:rPr lang="es-MX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endParaRPr lang="es-MX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38103"/>
      </p:ext>
    </p:extLst>
  </p:cSld>
  <p:clrMapOvr>
    <a:masterClrMapping/>
  </p:clrMapOvr>
  <p:transition advClick="0" advTm="2788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>
                <a:solidFill>
                  <a:schemeClr val="tx1"/>
                </a:solidFill>
              </a:rPr>
              <a:t>SERVICIOS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49808"/>
      </p:ext>
    </p:extLst>
  </p:cSld>
  <p:clrMapOvr>
    <a:masterClrMapping/>
  </p:clrMapOvr>
  <p:transition advClick="0" advTm="2455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76355"/>
      </p:ext>
    </p:extLst>
  </p:cSld>
  <p:clrMapOvr>
    <a:masterClrMapping/>
  </p:clrMapOvr>
  <p:transition advClick="0" advTm="5858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02683"/>
      </p:ext>
    </p:extLst>
  </p:cSld>
  <p:clrMapOvr>
    <a:masterClrMapping/>
  </p:clrMapOvr>
  <p:transition advClick="0" advTm="1583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4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PROCESO DE </a:t>
            </a:r>
            <a:r>
              <a:rPr lang="es-MX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/>
            </a:r>
            <a:br>
              <a:rPr lang="es-MX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es-MX" sz="44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PRESUPUESTO</a:t>
            </a:r>
            <a:endParaRPr lang="es-MX" sz="4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01980"/>
      </p:ext>
    </p:extLst>
  </p:cSld>
  <p:clrMapOvr>
    <a:masterClrMapping/>
  </p:clrMapOvr>
  <p:transition advClick="0" advTm="2514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>
                <a:solidFill>
                  <a:schemeClr val="tx1"/>
                </a:solidFill>
              </a:rPr>
              <a:t>SERVICIOS</a:t>
            </a:r>
            <a:endParaRPr lang="es-MX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50716"/>
      </p:ext>
    </p:extLst>
  </p:cSld>
  <p:clrMapOvr>
    <a:masterClrMapping/>
  </p:clrMapOvr>
  <p:transition advClick="0" advTm="241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18198"/>
      </p:ext>
    </p:extLst>
  </p:cSld>
  <p:clrMapOvr>
    <a:masterClrMapping/>
  </p:clrMapOvr>
  <p:transition advClick="0" advTm="2262">
    <p:randomBar dir="vert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Panorámica</PresentationFormat>
  <Paragraphs>11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UNIVERSIDAD NACIONAL AUTÓNOMA DE MÉXICO    DIRECCIÓN GENERAL DE PROVEEDURÍA   UNIDAD ADMINISTRATIVA     CATÁLOGOS DE SERVICIOS      SISTEMA DE GESTIÓN DE LA CALIDAD  ISO 9001:2015  </vt:lpstr>
      <vt:lpstr>POLITICA DE CALIDAD</vt:lpstr>
      <vt:lpstr>PROCESO DE PERSONAL </vt:lpstr>
      <vt:lpstr>SERVICIOS</vt:lpstr>
      <vt:lpstr>Presentación de PowerPoint</vt:lpstr>
      <vt:lpstr>Presentación de PowerPoint</vt:lpstr>
      <vt:lpstr>PROCESO DE  PRESUPUESTO</vt:lpstr>
      <vt:lpstr>SERVICIOS</vt:lpstr>
      <vt:lpstr>Presentación de PowerPoint</vt:lpstr>
      <vt:lpstr>PROCESO DE  BIENES Y SUMINISTROS</vt:lpstr>
      <vt:lpstr>SERVICIOS</vt:lpstr>
      <vt:lpstr>Presentación de PowerPoint</vt:lpstr>
      <vt:lpstr>PROCESO DE  SERVICIOS GENERALES</vt:lpstr>
      <vt:lpstr>SERVICIOS</vt:lpstr>
      <vt:lpstr>Presentación de PowerPoint</vt:lpstr>
      <vt:lpstr>Presentación de PowerPoint</vt:lpstr>
      <vt:lpstr>FORMATOS VIGENTES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NACIONAL AUTÓNOMA DE MÉXICO    DIRECCIÓN GENERAL DE PROVEEDURÍA   UNIDAD ADMINISTRATIVA     CATÁLOGOS DE SERVICIOS      SISTEMA DE GESTIÓN DE LA CALIDAD  ISO 9001:2015  </dc:title>
  <dc:creator>Yolanda Luna Lugo</dc:creator>
  <cp:lastModifiedBy>Yolanda Luna Lugo</cp:lastModifiedBy>
  <cp:revision>1</cp:revision>
  <dcterms:created xsi:type="dcterms:W3CDTF">2024-04-30T18:50:16Z</dcterms:created>
  <dcterms:modified xsi:type="dcterms:W3CDTF">2024-04-30T18:50:16Z</dcterms:modified>
</cp:coreProperties>
</file>